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0"/>
  </p:notesMasterIdLst>
  <p:sldIdLst>
    <p:sldId id="267" r:id="rId5"/>
    <p:sldId id="283" r:id="rId6"/>
    <p:sldId id="327" r:id="rId7"/>
    <p:sldId id="319" r:id="rId8"/>
    <p:sldId id="301" r:id="rId9"/>
    <p:sldId id="312" r:id="rId10"/>
    <p:sldId id="313" r:id="rId11"/>
    <p:sldId id="328" r:id="rId12"/>
    <p:sldId id="314" r:id="rId13"/>
    <p:sldId id="324" r:id="rId14"/>
    <p:sldId id="325" r:id="rId15"/>
    <p:sldId id="304" r:id="rId16"/>
    <p:sldId id="326" r:id="rId17"/>
    <p:sldId id="305" r:id="rId18"/>
    <p:sldId id="306" r:id="rId19"/>
  </p:sldIdLst>
  <p:sldSz cx="12192000" cy="6858000"/>
  <p:notesSz cx="6858000" cy="9144000"/>
  <p:embeddedFontLst>
    <p:embeddedFont>
      <p:font typeface="KoPubWorldDotum Bold" panose="00000800000000000000" pitchFamily="2" charset="-127"/>
      <p:bold r:id="rId21"/>
    </p:embeddedFont>
    <p:embeddedFont>
      <p:font typeface="KoPubWorldDotum Light" panose="00000300000000000000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종혁" initials="박" lastIdx="2" clrIdx="0">
    <p:extLst>
      <p:ext uri="{19B8F6BF-5375-455C-9EA6-DF929625EA0E}">
        <p15:presenceInfo xmlns:p15="http://schemas.microsoft.com/office/powerpoint/2012/main" userId="S::yhjpark123@inu.ac.kr::9a5a0167-184b-4d0d-9c4f-b8356950dc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B39"/>
    <a:srgbClr val="425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B86721-936C-4D46-988A-24A1723F9377}" v="254" dt="2021-04-27T14:53:30.50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1" autoAdjust="0"/>
    <p:restoredTop sz="81793" autoAdjust="0"/>
  </p:normalViewPr>
  <p:slideViewPr>
    <p:cSldViewPr snapToGrid="0">
      <p:cViewPr varScale="1">
        <p:scale>
          <a:sx n="97" d="100"/>
          <a:sy n="97" d="100"/>
        </p:scale>
        <p:origin x="11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종혁" userId="9a5a0167-184b-4d0d-9c4f-b8356950dc1b" providerId="ADAL" clId="{73B86721-936C-4D46-988A-24A1723F9377}"/>
    <pc:docChg chg="undo custSel addSld delSld modSld sldOrd modMainMaster">
      <pc:chgData name="박종혁" userId="9a5a0167-184b-4d0d-9c4f-b8356950dc1b" providerId="ADAL" clId="{73B86721-936C-4D46-988A-24A1723F9377}" dt="2021-04-27T14:54:12.313" v="3546" actId="1076"/>
      <pc:docMkLst>
        <pc:docMk/>
      </pc:docMkLst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2395741633" sldId="267"/>
        </pc:sldMkLst>
      </pc:sldChg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1440029361" sldId="283"/>
        </pc:sldMkLst>
      </pc:sldChg>
      <pc:sldChg chg="del">
        <pc:chgData name="박종혁" userId="9a5a0167-184b-4d0d-9c4f-b8356950dc1b" providerId="ADAL" clId="{73B86721-936C-4D46-988A-24A1723F9377}" dt="2021-04-27T14:31:28.003" v="1" actId="47"/>
        <pc:sldMkLst>
          <pc:docMk/>
          <pc:sldMk cId="1771605652" sldId="300"/>
        </pc:sldMkLst>
      </pc:sldChg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2723855091" sldId="301"/>
        </pc:sldMkLst>
      </pc:sldChg>
      <pc:sldChg chg="modSp mod setBg">
        <pc:chgData name="박종혁" userId="9a5a0167-184b-4d0d-9c4f-b8356950dc1b" providerId="ADAL" clId="{73B86721-936C-4D46-988A-24A1723F9377}" dt="2021-04-27T14:54:12.313" v="3546" actId="1076"/>
        <pc:sldMkLst>
          <pc:docMk/>
          <pc:sldMk cId="2094207657" sldId="304"/>
        </pc:sldMkLst>
        <pc:spChg chg="mod">
          <ac:chgData name="박종혁" userId="9a5a0167-184b-4d0d-9c4f-b8356950dc1b" providerId="ADAL" clId="{73B86721-936C-4D46-988A-24A1723F9377}" dt="2021-04-27T14:54:12.313" v="3546" actId="1076"/>
          <ac:spMkLst>
            <pc:docMk/>
            <pc:sldMk cId="2094207657" sldId="304"/>
            <ac:spMk id="10" creationId="{8DDAD5F5-53A0-4807-835A-BCDC581C3F43}"/>
          </ac:spMkLst>
        </pc:spChg>
      </pc:sldChg>
      <pc:sldChg chg="modSp mod setBg">
        <pc:chgData name="박종혁" userId="9a5a0167-184b-4d0d-9c4f-b8356950dc1b" providerId="ADAL" clId="{73B86721-936C-4D46-988A-24A1723F9377}" dt="2021-04-27T14:52:50.315" v="3378" actId="20577"/>
        <pc:sldMkLst>
          <pc:docMk/>
          <pc:sldMk cId="19376334" sldId="305"/>
        </pc:sldMkLst>
        <pc:spChg chg="mod">
          <ac:chgData name="박종혁" userId="9a5a0167-184b-4d0d-9c4f-b8356950dc1b" providerId="ADAL" clId="{73B86721-936C-4D46-988A-24A1723F9377}" dt="2021-04-27T14:52:50.315" v="3378" actId="20577"/>
          <ac:spMkLst>
            <pc:docMk/>
            <pc:sldMk cId="19376334" sldId="305"/>
            <ac:spMk id="10" creationId="{8DDAD5F5-53A0-4807-835A-BCDC581C3F43}"/>
          </ac:spMkLst>
        </pc:spChg>
      </pc:sldChg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2992875684" sldId="306"/>
        </pc:sldMkLst>
      </pc:sldChg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107479641" sldId="312"/>
        </pc:sldMkLst>
      </pc:sldChg>
      <pc:sldChg chg="modSp mod setBg">
        <pc:chgData name="박종혁" userId="9a5a0167-184b-4d0d-9c4f-b8356950dc1b" providerId="ADAL" clId="{73B86721-936C-4D46-988A-24A1723F9377}" dt="2021-04-27T14:36:38.609" v="881" actId="1076"/>
        <pc:sldMkLst>
          <pc:docMk/>
          <pc:sldMk cId="4062906921" sldId="313"/>
        </pc:sldMkLst>
        <pc:spChg chg="mod">
          <ac:chgData name="박종혁" userId="9a5a0167-184b-4d0d-9c4f-b8356950dc1b" providerId="ADAL" clId="{73B86721-936C-4D46-988A-24A1723F9377}" dt="2021-04-27T14:36:38.609" v="881" actId="1076"/>
          <ac:spMkLst>
            <pc:docMk/>
            <pc:sldMk cId="4062906921" sldId="313"/>
            <ac:spMk id="10" creationId="{8DDAD5F5-53A0-4807-835A-BCDC581C3F43}"/>
          </ac:spMkLst>
        </pc:spChg>
      </pc:sldChg>
      <pc:sldChg chg="modSp mod setBg">
        <pc:chgData name="박종혁" userId="9a5a0167-184b-4d0d-9c4f-b8356950dc1b" providerId="ADAL" clId="{73B86721-936C-4D46-988A-24A1723F9377}" dt="2021-04-27T14:49:23.112" v="2905"/>
        <pc:sldMkLst>
          <pc:docMk/>
          <pc:sldMk cId="662402611" sldId="314"/>
        </pc:sldMkLst>
        <pc:spChg chg="mod">
          <ac:chgData name="박종혁" userId="9a5a0167-184b-4d0d-9c4f-b8356950dc1b" providerId="ADAL" clId="{73B86721-936C-4D46-988A-24A1723F9377}" dt="2021-04-27T14:49:23.112" v="2905"/>
          <ac:spMkLst>
            <pc:docMk/>
            <pc:sldMk cId="662402611" sldId="314"/>
            <ac:spMk id="10" creationId="{8DDAD5F5-53A0-4807-835A-BCDC581C3F43}"/>
          </ac:spMkLst>
        </pc:spChg>
      </pc:sldChg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2161411006" sldId="319"/>
        </pc:sldMkLst>
      </pc:sldChg>
      <pc:sldChg chg="del setBg">
        <pc:chgData name="박종혁" userId="9a5a0167-184b-4d0d-9c4f-b8356950dc1b" providerId="ADAL" clId="{73B86721-936C-4D46-988A-24A1723F9377}" dt="2021-04-27T14:31:44.358" v="3" actId="47"/>
        <pc:sldMkLst>
          <pc:docMk/>
          <pc:sldMk cId="1800388142" sldId="320"/>
        </pc:sldMkLst>
      </pc:sldChg>
      <pc:sldChg chg="modSp mod setBg">
        <pc:chgData name="박종혁" userId="9a5a0167-184b-4d0d-9c4f-b8356950dc1b" providerId="ADAL" clId="{73B86721-936C-4D46-988A-24A1723F9377}" dt="2021-04-27T14:49:53.676" v="2915" actId="1076"/>
        <pc:sldMkLst>
          <pc:docMk/>
          <pc:sldMk cId="953147916" sldId="324"/>
        </pc:sldMkLst>
        <pc:spChg chg="mod">
          <ac:chgData name="박종혁" userId="9a5a0167-184b-4d0d-9c4f-b8356950dc1b" providerId="ADAL" clId="{73B86721-936C-4D46-988A-24A1723F9377}" dt="2021-04-27T14:49:53.676" v="2915" actId="1076"/>
          <ac:spMkLst>
            <pc:docMk/>
            <pc:sldMk cId="953147916" sldId="324"/>
            <ac:spMk id="10" creationId="{8DDAD5F5-53A0-4807-835A-BCDC581C3F43}"/>
          </ac:spMkLst>
        </pc:spChg>
      </pc:sldChg>
      <pc:sldChg chg="addSp modSp mod setBg">
        <pc:chgData name="박종혁" userId="9a5a0167-184b-4d0d-9c4f-b8356950dc1b" providerId="ADAL" clId="{73B86721-936C-4D46-988A-24A1723F9377}" dt="2021-04-27T14:39:16.477" v="1384"/>
        <pc:sldMkLst>
          <pc:docMk/>
          <pc:sldMk cId="2360968050" sldId="325"/>
        </pc:sldMkLst>
        <pc:spChg chg="mod">
          <ac:chgData name="박종혁" userId="9a5a0167-184b-4d0d-9c4f-b8356950dc1b" providerId="ADAL" clId="{73B86721-936C-4D46-988A-24A1723F9377}" dt="2021-04-27T14:39:11.857" v="1383" actId="1076"/>
          <ac:spMkLst>
            <pc:docMk/>
            <pc:sldMk cId="2360968050" sldId="325"/>
            <ac:spMk id="10" creationId="{8DDAD5F5-53A0-4807-835A-BCDC581C3F43}"/>
          </ac:spMkLst>
        </pc:spChg>
        <pc:picChg chg="add mod">
          <ac:chgData name="박종혁" userId="9a5a0167-184b-4d0d-9c4f-b8356950dc1b" providerId="ADAL" clId="{73B86721-936C-4D46-988A-24A1723F9377}" dt="2021-04-27T14:39:16.477" v="1384"/>
          <ac:picMkLst>
            <pc:docMk/>
            <pc:sldMk cId="2360968050" sldId="325"/>
            <ac:picMk id="5" creationId="{2373F07D-197E-4881-BD52-8358FDA915E9}"/>
          </ac:picMkLst>
        </pc:picChg>
      </pc:sldChg>
      <pc:sldChg chg="modSp mod setBg">
        <pc:chgData name="박종혁" userId="9a5a0167-184b-4d0d-9c4f-b8356950dc1b" providerId="ADAL" clId="{73B86721-936C-4D46-988A-24A1723F9377}" dt="2021-04-27T14:51:22.017" v="3157" actId="1076"/>
        <pc:sldMkLst>
          <pc:docMk/>
          <pc:sldMk cId="3213514215" sldId="326"/>
        </pc:sldMkLst>
        <pc:spChg chg="mod">
          <ac:chgData name="박종혁" userId="9a5a0167-184b-4d0d-9c4f-b8356950dc1b" providerId="ADAL" clId="{73B86721-936C-4D46-988A-24A1723F9377}" dt="2021-04-27T14:51:22.017" v="3157" actId="1076"/>
          <ac:spMkLst>
            <pc:docMk/>
            <pc:sldMk cId="3213514215" sldId="326"/>
            <ac:spMk id="10" creationId="{8DDAD5F5-53A0-4807-835A-BCDC581C3F43}"/>
          </ac:spMkLst>
        </pc:spChg>
        <pc:picChg chg="mod">
          <ac:chgData name="박종혁" userId="9a5a0167-184b-4d0d-9c4f-b8356950dc1b" providerId="ADAL" clId="{73B86721-936C-4D46-988A-24A1723F9377}" dt="2021-04-27T14:41:16.668" v="1667" actId="1076"/>
          <ac:picMkLst>
            <pc:docMk/>
            <pc:sldMk cId="3213514215" sldId="326"/>
            <ac:picMk id="3" creationId="{ED800ACA-3202-44E1-BB61-C11E40D694EF}"/>
          </ac:picMkLst>
        </pc:picChg>
      </pc:sldChg>
      <pc:sldChg chg="add setBg">
        <pc:chgData name="박종혁" userId="9a5a0167-184b-4d0d-9c4f-b8356950dc1b" providerId="ADAL" clId="{73B86721-936C-4D46-988A-24A1723F9377}" dt="2021-04-27T14:31:25.658" v="0"/>
        <pc:sldMkLst>
          <pc:docMk/>
          <pc:sldMk cId="2624579865" sldId="327"/>
        </pc:sldMkLst>
      </pc:sldChg>
      <pc:sldChg chg="addSp delSp modSp add mod ord">
        <pc:chgData name="박종혁" userId="9a5a0167-184b-4d0d-9c4f-b8356950dc1b" providerId="ADAL" clId="{73B86721-936C-4D46-988A-24A1723F9377}" dt="2021-04-27T14:53:00.963" v="3379" actId="20577"/>
        <pc:sldMkLst>
          <pc:docMk/>
          <pc:sldMk cId="692280525" sldId="328"/>
        </pc:sldMkLst>
        <pc:spChg chg="mod">
          <ac:chgData name="박종혁" userId="9a5a0167-184b-4d0d-9c4f-b8356950dc1b" providerId="ADAL" clId="{73B86721-936C-4D46-988A-24A1723F9377}" dt="2021-04-27T14:53:00.963" v="3379" actId="20577"/>
          <ac:spMkLst>
            <pc:docMk/>
            <pc:sldMk cId="692280525" sldId="328"/>
            <ac:spMk id="10" creationId="{8DDAD5F5-53A0-4807-835A-BCDC581C3F43}"/>
          </ac:spMkLst>
        </pc:spChg>
        <pc:picChg chg="add mod modCrop">
          <ac:chgData name="박종혁" userId="9a5a0167-184b-4d0d-9c4f-b8356950dc1b" providerId="ADAL" clId="{73B86721-936C-4D46-988A-24A1723F9377}" dt="2021-04-27T14:43:54.875" v="1755" actId="1076"/>
          <ac:picMkLst>
            <pc:docMk/>
            <pc:sldMk cId="692280525" sldId="328"/>
            <ac:picMk id="3" creationId="{14FC3A52-324C-4E9F-888B-683902B8C240}"/>
          </ac:picMkLst>
        </pc:picChg>
        <pc:picChg chg="del">
          <ac:chgData name="박종혁" userId="9a5a0167-184b-4d0d-9c4f-b8356950dc1b" providerId="ADAL" clId="{73B86721-936C-4D46-988A-24A1723F9377}" dt="2021-04-27T14:42:38.774" v="1748" actId="478"/>
          <ac:picMkLst>
            <pc:docMk/>
            <pc:sldMk cId="692280525" sldId="328"/>
            <ac:picMk id="4" creationId="{AE015DEE-EB54-49DD-A235-B0AF1D0C6A70}"/>
          </ac:picMkLst>
        </pc:picChg>
      </pc:sldChg>
      <pc:sldMasterChg chg="setBg modSldLayout">
        <pc:chgData name="박종혁" userId="9a5a0167-184b-4d0d-9c4f-b8356950dc1b" providerId="ADAL" clId="{73B86721-936C-4D46-988A-24A1723F9377}" dt="2021-04-27T14:31:39.580" v="2"/>
        <pc:sldMasterMkLst>
          <pc:docMk/>
          <pc:sldMasterMk cId="712449263" sldId="2147483648"/>
        </pc:sldMasterMkLst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439598414" sldId="2147483649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2430007289" sldId="2147483650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1435908232" sldId="2147483651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837671579" sldId="2147483652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2072764593" sldId="2147483653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117549474" sldId="2147483654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776508719" sldId="2147483655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3760716946" sldId="2147483656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2367932654" sldId="2147483657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2692452033" sldId="2147483658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269065724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BB535-886C-4487-9418-65C8F797BFF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6587F-562F-4218-B3D1-C435117C79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2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과자류 모델을 약 </a:t>
            </a:r>
            <a:r>
              <a:rPr lang="en-US" altLang="ko-KR" b="1" dirty="0"/>
              <a:t>90% </a:t>
            </a:r>
            <a:r>
              <a:rPr lang="ko-KR" altLang="en-US" b="1" dirty="0"/>
              <a:t>개발 완료했습니다</a:t>
            </a:r>
            <a:r>
              <a:rPr lang="en-US" altLang="ko-KR" b="1" dirty="0"/>
              <a:t>. </a:t>
            </a:r>
            <a:r>
              <a:rPr lang="ko-KR" altLang="en-US" b="1" dirty="0"/>
              <a:t>정확도 테스트 단계가 남았고</a:t>
            </a:r>
            <a:r>
              <a:rPr lang="en-US" altLang="ko-KR" b="1" dirty="0"/>
              <a:t>, </a:t>
            </a:r>
            <a:r>
              <a:rPr lang="ko-KR" altLang="en-US" b="1" dirty="0"/>
              <a:t>다음으로 학습시킬 모델인 음료 인식 모델에 필요한 데이터를 </a:t>
            </a:r>
            <a:r>
              <a:rPr lang="ko-KR" altLang="en-US" b="1" dirty="0" err="1"/>
              <a:t>수집중입니다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82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92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68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0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4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9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4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9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25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27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07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64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4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36B8B-9166-4F79-B0B1-921D9EFED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67C3D3-15D1-4975-AE8C-29A64B44D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9CCD-85A9-48E4-9965-FF1C23D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492D1-F414-472C-B2C6-C4BF9EB2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917D7-84ED-4A17-A8DF-3F6D69C0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9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1C798-9953-4098-B0F9-D30A15B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68EC8B-827C-4B8F-8DAC-57E9A89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BA6D4-6D09-4E95-8E1B-A2FA1E19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33D62-607C-4BFA-8F9F-8FA81822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7E38F-8CA2-4164-AAC8-055DAE56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45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30ED1F-0F68-4C54-B8EC-BD4FF321C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42F9D2-C1A7-4F2F-B62E-9D9BFA985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495DF-953A-4E55-AA6F-93315A40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50063-F718-4463-A5CA-6911422D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8E2CE-5923-4A34-8024-F7391F48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5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D69A9-D027-4CF6-84FA-34D3F3F5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699E6-305B-469A-A6E3-2C0773982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59EBE-B27E-4E06-9192-6BD5B172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6FC519-5A91-4096-98C4-182FFFB8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9EA3EC-7365-4BA7-83C7-3ACE11F5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0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E5296-FDCD-4436-8C03-29366408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83B53-D68B-4CA4-873C-AA0D6668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27B2B-418D-41AC-BD4E-9D1316EF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E8D1C-EB78-4DA4-9510-D3855DC5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86476-1401-46EB-88D9-35DF1818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FA2AA-BC58-4672-8753-06916B37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06353-32EE-4671-8E77-9BA3BFC77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C85327-D3C2-425B-A344-7A4E1AB8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0FDD1-1BC7-436D-951D-3D3F014B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FD5E5-9318-4594-B317-89F6D570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6265E-F93A-4AEB-BCDE-981825D9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7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35653-1D20-400C-BD51-649911C4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DB7609-2B3B-41C8-8788-1E8A594A9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A255E-A1AE-4A28-90FC-8A37B1ED2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FC4C6B-6711-41B2-BDDE-86C7235E6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87FC0B-8298-470E-9AC7-7FB05B64E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C3B9B-3CFB-49C9-929B-FEDD3510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6881B4-85AD-478B-B11B-EA96A5E9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08DA3-AAC2-42DF-A570-E39B3F17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D1FEC-0D68-4617-BF97-8BD7BE26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BA0C8B-1C1E-48B3-A55B-7E5787E9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967250-2A99-4023-ABAC-8819E679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8EF855-D496-4F0C-AA3D-CEB53CFA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CBD587-E158-49BE-B48F-C1AA3206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A39952-E715-4006-A8AB-D1D71B6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94B21E-08C0-430F-9A38-9BA8938D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C875E-58DE-45DE-80EC-EEC56973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65B64-F987-4137-8116-AFBB5AC30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3E8D74-4A62-4EF9-AF3E-FDE8C86A1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C6F47-DB01-4D1C-8FEC-476F08CD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390E7-092E-46C6-BE71-02B57AA3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0E258-E742-4C2A-B4AF-03C10798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1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F76CA-5613-4FF4-A5D9-C65B2B22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47F14-E2EF-4115-B52C-1CBEA70B1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6B2B7A-A6B9-4A38-B508-9596CAA16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E3AA72-55E8-41E6-93C4-2D6A52DA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7D078-F095-45D6-9B4A-8747A5F0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030DF-6CF8-4143-AEB0-FFDF80AC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3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6A5443-D167-44ED-BC5B-5B58BD22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61DF7-D975-447C-BDEB-F46F0C283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0CDF7-4B7E-40FD-8D07-56708C971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0F2A-881A-4C53-A3B1-2DE2E6563603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13F4D7-23E6-412F-B104-35C54A1BC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E2948-E76E-49C6-AEBE-53A58A4EF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4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62723" y="2505670"/>
            <a:ext cx="2866554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sz="54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62723" y="3429000"/>
            <a:ext cx="2866555" cy="92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201801527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 김대성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201801560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 박종혁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B14864-5E9B-4E40-BDCD-0E992852D917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2151726"/>
            <a:ext cx="4516270" cy="255454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후기 화면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현재 텍스트로 되어있지만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별점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및 날짜 표시 기능 추가로 개발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후기 양식 변경 예정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우측 하단 후기 작성 버튼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015DEE-EB54-49DD-A235-B0AF1D0C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62" y="261937"/>
            <a:ext cx="33528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4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8009846" y="3429000"/>
            <a:ext cx="451627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시연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73F07D-197E-4881-BD52-8358FDA9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99" y="266700"/>
            <a:ext cx="33623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8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문제점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6893018" y="1782394"/>
            <a:ext cx="4889879" cy="329320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리뷰 작성 기능 미완성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인터페이스 미완성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검색 시 상품의 번호로 검색하는 문제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아직 낮은 애플리케이션 완성도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인식 속도 개선 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r>
              <a:rPr lang="en-US" altLang="ko-KR" sz="8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   </a:t>
            </a:r>
          </a:p>
          <a:p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  –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양자화 등 다양한 방법 시도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11C6E1-14C5-4B09-9438-685AD381D53A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BC8BC2-5999-4D17-97D9-E5E011C4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12" y="261937"/>
            <a:ext cx="33909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07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문제점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6766850" y="3228945"/>
            <a:ext cx="5056059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DB Table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에 이미지를 포함하도록 수정 예정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11C6E1-14C5-4B09-9438-685AD381D53A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800ACA-3202-44E1-BB61-C11E40D69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74" y="3124200"/>
            <a:ext cx="47529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1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6935046" y="2459504"/>
            <a:ext cx="4805823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애플리케이션의 미완성된 기능 개발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-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점차 완성도 높여 나갈 예정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DB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수정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번역 기능 추가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11C6E1-14C5-4B09-9438-685AD381D53A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78C58-BBC1-48AC-820B-368BB45A5525}"/>
              </a:ext>
            </a:extLst>
          </p:cNvPr>
          <p:cNvSpPr txBox="1"/>
          <p:nvPr/>
        </p:nvSpPr>
        <p:spPr>
          <a:xfrm>
            <a:off x="1615385" y="2967335"/>
            <a:ext cx="2866554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sz="54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6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4526585" y="3101317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감사합니다</a:t>
            </a:r>
            <a:r>
              <a:rPr lang="en-US" altLang="ko-KR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.</a:t>
            </a:r>
            <a:endParaRPr lang="ko-KR" altLang="en-US" sz="3200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87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10790"/>
            <a:ext cx="12192000" cy="1836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7709" y="3366463"/>
            <a:ext cx="483658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프로젝트 진행 사항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13701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55883" y="2668328"/>
            <a:ext cx="10802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02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208561" y="571500"/>
            <a:ext cx="4258794" cy="5791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28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TensorFlow </a:t>
            </a:r>
            <a:r>
              <a:rPr lang="ko-KR" altLang="en-US" sz="28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2815899"/>
            <a:ext cx="4516270" cy="16312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과자류 모델 개발 완료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음료 모델 학습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다음 모델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(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유제품류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)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데이터 수집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105470F-FD91-4350-A8D3-BBED941E0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41" y="571500"/>
            <a:ext cx="2669203" cy="2654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BE9B8D-3333-4F8C-8040-481F48AFEF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04" y="3631507"/>
            <a:ext cx="3526620" cy="2654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457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2767280"/>
            <a:ext cx="451627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거의 완성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앞으로 필요한 기능이 생기면 추가 및 수정할 예정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5A2F9F-E4BD-4EDA-8009-437CB709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" y="2097814"/>
            <a:ext cx="6096001" cy="32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1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1ACD2-EC82-489A-85D2-CD4286AEBDB9}"/>
              </a:ext>
            </a:extLst>
          </p:cNvPr>
          <p:cNvSpPr txBox="1"/>
          <p:nvPr/>
        </p:nvSpPr>
        <p:spPr>
          <a:xfrm>
            <a:off x="7079823" y="2767280"/>
            <a:ext cx="451627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ngrok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를 이용하여 임시 서버 가동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개발이 끝나면 서버를 옮겨 상시 가동할 예정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A0B09C-5932-4B7A-B41F-8A8DA565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731"/>
            <a:ext cx="6094676" cy="38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121224"/>
            <a:ext cx="451627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로그인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회원가입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검색 및 후기 조회 등 주요 기능 대부분 구현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D7065-9D6D-4189-B6CE-0B8BFD6C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99" y="266700"/>
            <a:ext cx="33623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2680765"/>
            <a:ext cx="4516270" cy="255454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검색 기능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–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텍스트로 검색하거나 카메라로 인식할 수 있음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현재는 상품 번호로만 검색 가능하지만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이름으로 검색하도록 수정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메인 화면에는 최근 후기가 등록된 상품들을 나열 할 예정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–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기능 개발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5062AC-373A-4B3C-8ECE-1CE0A0B8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12" y="261937"/>
            <a:ext cx="33909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2063302"/>
            <a:ext cx="4516270" cy="40934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메인 화면에서 카메라로 검색 버튼을 눌렀을 때 상품 인식 기능이 실행됨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화면 상단에는 카메라 화면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하단에는 인식된 상품의 이름 출력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인식에 약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3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초 소요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인식된 상품의 정보는 하단 확인 버튼을 누르면 출력됨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(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개발 중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하단에 상품 이미지도 띄워 상품이 맞는지 비교할 수 있는 기능 개발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FC3A52-324C-4E9F-888B-683902B8C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97" r="34292"/>
          <a:stretch/>
        </p:blipFill>
        <p:spPr>
          <a:xfrm>
            <a:off x="1525508" y="701268"/>
            <a:ext cx="3046308" cy="54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80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151264"/>
            <a:ext cx="451627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정보 화면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현재는 텍스트만 출력되는 상태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이미지 도 보여지도록 기능 추가할 예정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1939A6-C37C-4415-BF0A-48AE373F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62" y="276225"/>
            <a:ext cx="33528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2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549B326AB88E45897709B2C053AFA1" ma:contentTypeVersion="10" ma:contentTypeDescription="새 문서를 만듭니다." ma:contentTypeScope="" ma:versionID="1cc0cd70f56af06241a87b39d89f7616">
  <xsd:schema xmlns:xsd="http://www.w3.org/2001/XMLSchema" xmlns:xs="http://www.w3.org/2001/XMLSchema" xmlns:p="http://schemas.microsoft.com/office/2006/metadata/properties" xmlns:ns3="1de17ace-59db-4142-a632-bc5123fcfecb" targetNamespace="http://schemas.microsoft.com/office/2006/metadata/properties" ma:root="true" ma:fieldsID="23ec3e29188510d2c6b1706f615b65ed" ns3:_="">
    <xsd:import namespace="1de17ace-59db-4142-a632-bc5123fcfe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17ace-59db-4142-a632-bc5123fcf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E2B808-594B-4422-AE31-FBC228D88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e17ace-59db-4142-a632-bc5123fcfe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955C7F-D542-4A02-A741-5B2EFCE84815}">
  <ds:schemaRefs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1de17ace-59db-4142-a632-bc5123fcfec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9D413B4-AC1D-4A8E-AFF4-80FCA98BE7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311</Words>
  <Application>Microsoft Office PowerPoint</Application>
  <PresentationFormat>와이드스크린</PresentationFormat>
  <Paragraphs>87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맑은 고딕</vt:lpstr>
      <vt:lpstr>KoPub돋움체 Bold</vt:lpstr>
      <vt:lpstr>KoPubWorldDotum Bold</vt:lpstr>
      <vt:lpstr>KoPubWorldDotum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박종혁</dc:creator>
  <cp:lastModifiedBy>김 대성</cp:lastModifiedBy>
  <cp:revision>47</cp:revision>
  <dcterms:created xsi:type="dcterms:W3CDTF">2020-11-18T05:30:26Z</dcterms:created>
  <dcterms:modified xsi:type="dcterms:W3CDTF">2021-04-27T15:16:29Z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0x0101003D549B326AB88E45897709B2C053AFA1</vt:lpwstr>
  </property>
</Properties>
</file>